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CBDE"/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0443" autoAdjust="0"/>
  </p:normalViewPr>
  <p:slideViewPr>
    <p:cSldViewPr snapToGrid="0" showGuides="1">
      <p:cViewPr varScale="1">
        <p:scale>
          <a:sx n="54" d="100"/>
          <a:sy n="54" d="100"/>
        </p:scale>
        <p:origin x="1254" y="78"/>
      </p:cViewPr>
      <p:guideLst>
        <p:guide orient="horz" pos="2136"/>
        <p:guide pos="37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E3DB9A-12C9-4F77-8F88-A739990C80F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F40C30-A2CB-4DC9-A0AE-BC79B0304618}">
      <dgm:prSet phldrT="[Text]"/>
      <dgm:spPr/>
      <dgm:t>
        <a:bodyPr/>
        <a:lstStyle/>
        <a:p>
          <a:r>
            <a:rPr lang="en-US" dirty="0"/>
            <a:t>Website is down</a:t>
          </a:r>
        </a:p>
      </dgm:t>
    </dgm:pt>
    <dgm:pt modelId="{A3C79A11-5FE7-4356-93A7-C7B1F204E7C6}" type="parTrans" cxnId="{4A75221C-3665-4A12-880A-DFF85442EF85}">
      <dgm:prSet/>
      <dgm:spPr/>
      <dgm:t>
        <a:bodyPr/>
        <a:lstStyle/>
        <a:p>
          <a:endParaRPr lang="en-US"/>
        </a:p>
      </dgm:t>
    </dgm:pt>
    <dgm:pt modelId="{92B0587B-0B96-458F-BF6D-2DD4C6AB3136}" type="sibTrans" cxnId="{4A75221C-3665-4A12-880A-DFF85442EF85}">
      <dgm:prSet/>
      <dgm:spPr/>
      <dgm:t>
        <a:bodyPr/>
        <a:lstStyle/>
        <a:p>
          <a:endParaRPr lang="en-US"/>
        </a:p>
      </dgm:t>
    </dgm:pt>
    <dgm:pt modelId="{0E65C57D-7361-48D9-8B7D-62631A51518F}">
      <dgm:prSet phldrT="[Text]"/>
      <dgm:spPr/>
      <dgm:t>
        <a:bodyPr/>
        <a:lstStyle/>
        <a:p>
          <a:r>
            <a:rPr lang="en-US" dirty="0"/>
            <a:t>URL changed</a:t>
          </a:r>
        </a:p>
      </dgm:t>
    </dgm:pt>
    <dgm:pt modelId="{0C9B3776-D806-4BC5-A9CC-E99AAE1DAE97}" type="parTrans" cxnId="{DCDEB580-4EC9-4385-AD05-DDCC8D67BA3E}">
      <dgm:prSet/>
      <dgm:spPr/>
      <dgm:t>
        <a:bodyPr/>
        <a:lstStyle/>
        <a:p>
          <a:endParaRPr lang="en-US"/>
        </a:p>
      </dgm:t>
    </dgm:pt>
    <dgm:pt modelId="{B413212A-0BFF-4723-A9A2-14559257C6D0}" type="sibTrans" cxnId="{DCDEB580-4EC9-4385-AD05-DDCC8D67BA3E}">
      <dgm:prSet/>
      <dgm:spPr/>
      <dgm:t>
        <a:bodyPr/>
        <a:lstStyle/>
        <a:p>
          <a:endParaRPr lang="en-US"/>
        </a:p>
      </dgm:t>
    </dgm:pt>
    <dgm:pt modelId="{77B98906-BD26-4DE8-9847-ED9A7DE1D6F2}">
      <dgm:prSet phldrT="[Text]"/>
      <dgm:spPr/>
      <dgm:t>
        <a:bodyPr/>
        <a:lstStyle/>
        <a:p>
          <a:r>
            <a:rPr lang="en-US" dirty="0"/>
            <a:t>Data format changed</a:t>
          </a:r>
        </a:p>
      </dgm:t>
    </dgm:pt>
    <dgm:pt modelId="{7075B7BF-1E86-4981-B467-466DC08C6002}" type="parTrans" cxnId="{C65C550B-7C7B-4D80-8365-42E08922C706}">
      <dgm:prSet/>
      <dgm:spPr/>
      <dgm:t>
        <a:bodyPr/>
        <a:lstStyle/>
        <a:p>
          <a:endParaRPr lang="en-US"/>
        </a:p>
      </dgm:t>
    </dgm:pt>
    <dgm:pt modelId="{A5C5C111-C5DA-4FCE-B5A6-37B1DD673400}" type="sibTrans" cxnId="{C65C550B-7C7B-4D80-8365-42E08922C706}">
      <dgm:prSet/>
      <dgm:spPr/>
      <dgm:t>
        <a:bodyPr/>
        <a:lstStyle/>
        <a:p>
          <a:endParaRPr lang="en-US"/>
        </a:p>
      </dgm:t>
    </dgm:pt>
    <dgm:pt modelId="{76CB7191-BF39-4CFE-8FC6-5F89E93627DB}">
      <dgm:prSet phldrT="[Text]"/>
      <dgm:spPr/>
      <dgm:t>
        <a:bodyPr/>
        <a:lstStyle/>
        <a:p>
          <a:r>
            <a:rPr lang="en-US" dirty="0"/>
            <a:t>Connection failed</a:t>
          </a:r>
        </a:p>
      </dgm:t>
    </dgm:pt>
    <dgm:pt modelId="{F1CEE09E-01EE-4A39-8AB7-7D2735E63868}" type="parTrans" cxnId="{857367B5-F8D5-4E3C-9734-D476F733452B}">
      <dgm:prSet/>
      <dgm:spPr/>
      <dgm:t>
        <a:bodyPr/>
        <a:lstStyle/>
        <a:p>
          <a:endParaRPr lang="en-US"/>
        </a:p>
      </dgm:t>
    </dgm:pt>
    <dgm:pt modelId="{2CD60886-676C-4452-B8E1-C62FEFE04BDF}" type="sibTrans" cxnId="{857367B5-F8D5-4E3C-9734-D476F733452B}">
      <dgm:prSet/>
      <dgm:spPr/>
      <dgm:t>
        <a:bodyPr/>
        <a:lstStyle/>
        <a:p>
          <a:endParaRPr lang="en-US"/>
        </a:p>
      </dgm:t>
    </dgm:pt>
    <dgm:pt modelId="{3C24CDB9-7489-46B3-8700-177C104539F5}">
      <dgm:prSet phldrT="[Text]"/>
      <dgm:spPr/>
      <dgm:t>
        <a:bodyPr/>
        <a:lstStyle/>
        <a:p>
          <a:r>
            <a:rPr lang="en-US" dirty="0"/>
            <a:t>Connection is slow</a:t>
          </a:r>
        </a:p>
      </dgm:t>
    </dgm:pt>
    <dgm:pt modelId="{0A0CF393-4D07-4F11-AB41-59E59B09D6FD}" type="parTrans" cxnId="{2791BB7D-F8FC-4D57-BBA9-961F7F4252AA}">
      <dgm:prSet/>
      <dgm:spPr/>
      <dgm:t>
        <a:bodyPr/>
        <a:lstStyle/>
        <a:p>
          <a:endParaRPr lang="en-US"/>
        </a:p>
      </dgm:t>
    </dgm:pt>
    <dgm:pt modelId="{76997907-A6A2-4FE6-95F0-57DB550A85B8}" type="sibTrans" cxnId="{2791BB7D-F8FC-4D57-BBA9-961F7F4252AA}">
      <dgm:prSet/>
      <dgm:spPr/>
      <dgm:t>
        <a:bodyPr/>
        <a:lstStyle/>
        <a:p>
          <a:endParaRPr lang="en-US"/>
        </a:p>
      </dgm:t>
    </dgm:pt>
    <dgm:pt modelId="{5CF7295E-0901-4041-96A2-6FCE51BEF8DB}">
      <dgm:prSet phldrT="[Text]"/>
      <dgm:spPr/>
      <dgm:t>
        <a:bodyPr/>
        <a:lstStyle/>
        <a:p>
          <a:r>
            <a:rPr lang="en-US" dirty="0"/>
            <a:t>…</a:t>
          </a:r>
        </a:p>
      </dgm:t>
    </dgm:pt>
    <dgm:pt modelId="{422CDA1D-3596-4509-986C-5BD795B4AF25}" type="parTrans" cxnId="{4FFE0D2D-B89F-465E-94B8-9588766EF83E}">
      <dgm:prSet/>
      <dgm:spPr/>
      <dgm:t>
        <a:bodyPr/>
        <a:lstStyle/>
        <a:p>
          <a:endParaRPr lang="en-US"/>
        </a:p>
      </dgm:t>
    </dgm:pt>
    <dgm:pt modelId="{CF760A9C-63FA-4FB4-AD2A-EAFEE6E3A4FF}" type="sibTrans" cxnId="{4FFE0D2D-B89F-465E-94B8-9588766EF83E}">
      <dgm:prSet/>
      <dgm:spPr/>
      <dgm:t>
        <a:bodyPr/>
        <a:lstStyle/>
        <a:p>
          <a:endParaRPr lang="en-US"/>
        </a:p>
      </dgm:t>
    </dgm:pt>
    <dgm:pt modelId="{CEEED3E5-261B-46CE-A4A4-3B2CD856EC4A}" type="pres">
      <dgm:prSet presAssocID="{65E3DB9A-12C9-4F77-8F88-A739990C80F2}" presName="linear" presStyleCnt="0">
        <dgm:presLayoutVars>
          <dgm:animLvl val="lvl"/>
          <dgm:resizeHandles val="exact"/>
        </dgm:presLayoutVars>
      </dgm:prSet>
      <dgm:spPr/>
    </dgm:pt>
    <dgm:pt modelId="{F28316C8-73B5-4992-A56E-945EBD0256F7}" type="pres">
      <dgm:prSet presAssocID="{C1F40C30-A2CB-4DC9-A0AE-BC79B0304618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2920BF44-4C84-4C0E-A4F2-01BA2D28DAC3}" type="pres">
      <dgm:prSet presAssocID="{92B0587B-0B96-458F-BF6D-2DD4C6AB3136}" presName="spacer" presStyleCnt="0"/>
      <dgm:spPr/>
    </dgm:pt>
    <dgm:pt modelId="{DD75CD12-7050-499D-B6EA-AACAA84EDDD6}" type="pres">
      <dgm:prSet presAssocID="{0E65C57D-7361-48D9-8B7D-62631A51518F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DEF61BB4-DFC5-4E49-AB91-2E31A2FE68D9}" type="pres">
      <dgm:prSet presAssocID="{B413212A-0BFF-4723-A9A2-14559257C6D0}" presName="spacer" presStyleCnt="0"/>
      <dgm:spPr/>
    </dgm:pt>
    <dgm:pt modelId="{00C1E271-D75E-43D3-A692-3A6738A710FE}" type="pres">
      <dgm:prSet presAssocID="{77B98906-BD26-4DE8-9847-ED9A7DE1D6F2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A136ECF-FFEF-448D-99A6-6A417B496C28}" type="pres">
      <dgm:prSet presAssocID="{A5C5C111-C5DA-4FCE-B5A6-37B1DD673400}" presName="spacer" presStyleCnt="0"/>
      <dgm:spPr/>
    </dgm:pt>
    <dgm:pt modelId="{8B1FBFD0-6A75-4DDE-9015-D0ACBE5AFD87}" type="pres">
      <dgm:prSet presAssocID="{76CB7191-BF39-4CFE-8FC6-5F89E93627DB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D21E4363-3E44-476D-8A3B-E14BBCDF1D7C}" type="pres">
      <dgm:prSet presAssocID="{2CD60886-676C-4452-B8E1-C62FEFE04BDF}" presName="spacer" presStyleCnt="0"/>
      <dgm:spPr/>
    </dgm:pt>
    <dgm:pt modelId="{8DB45486-0750-4A28-996B-A92C319BAC28}" type="pres">
      <dgm:prSet presAssocID="{3C24CDB9-7489-46B3-8700-177C104539F5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3906A022-3B76-48F3-908B-4FE01B164167}" type="pres">
      <dgm:prSet presAssocID="{76997907-A6A2-4FE6-95F0-57DB550A85B8}" presName="spacer" presStyleCnt="0"/>
      <dgm:spPr/>
    </dgm:pt>
    <dgm:pt modelId="{1D6E087F-BDF8-4433-8E4E-1AF2810D8472}" type="pres">
      <dgm:prSet presAssocID="{5CF7295E-0901-4041-96A2-6FCE51BEF8DB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C65C550B-7C7B-4D80-8365-42E08922C706}" srcId="{65E3DB9A-12C9-4F77-8F88-A739990C80F2}" destId="{77B98906-BD26-4DE8-9847-ED9A7DE1D6F2}" srcOrd="2" destOrd="0" parTransId="{7075B7BF-1E86-4981-B467-466DC08C6002}" sibTransId="{A5C5C111-C5DA-4FCE-B5A6-37B1DD673400}"/>
    <dgm:cxn modelId="{4A75221C-3665-4A12-880A-DFF85442EF85}" srcId="{65E3DB9A-12C9-4F77-8F88-A739990C80F2}" destId="{C1F40C30-A2CB-4DC9-A0AE-BC79B0304618}" srcOrd="0" destOrd="0" parTransId="{A3C79A11-5FE7-4356-93A7-C7B1F204E7C6}" sibTransId="{92B0587B-0B96-458F-BF6D-2DD4C6AB3136}"/>
    <dgm:cxn modelId="{4FFE0D2D-B89F-465E-94B8-9588766EF83E}" srcId="{65E3DB9A-12C9-4F77-8F88-A739990C80F2}" destId="{5CF7295E-0901-4041-96A2-6FCE51BEF8DB}" srcOrd="5" destOrd="0" parTransId="{422CDA1D-3596-4509-986C-5BD795B4AF25}" sibTransId="{CF760A9C-63FA-4FB4-AD2A-EAFEE6E3A4FF}"/>
    <dgm:cxn modelId="{DFC9B74D-1475-41D4-AF8A-DF3B857B2E6C}" type="presOf" srcId="{77B98906-BD26-4DE8-9847-ED9A7DE1D6F2}" destId="{00C1E271-D75E-43D3-A692-3A6738A710FE}" srcOrd="0" destOrd="0" presId="urn:microsoft.com/office/officeart/2005/8/layout/vList2"/>
    <dgm:cxn modelId="{8C7C244E-4EC6-4725-A417-EF9C6DFF37F9}" type="presOf" srcId="{65E3DB9A-12C9-4F77-8F88-A739990C80F2}" destId="{CEEED3E5-261B-46CE-A4A4-3B2CD856EC4A}" srcOrd="0" destOrd="0" presId="urn:microsoft.com/office/officeart/2005/8/layout/vList2"/>
    <dgm:cxn modelId="{2791BB7D-F8FC-4D57-BBA9-961F7F4252AA}" srcId="{65E3DB9A-12C9-4F77-8F88-A739990C80F2}" destId="{3C24CDB9-7489-46B3-8700-177C104539F5}" srcOrd="4" destOrd="0" parTransId="{0A0CF393-4D07-4F11-AB41-59E59B09D6FD}" sibTransId="{76997907-A6A2-4FE6-95F0-57DB550A85B8}"/>
    <dgm:cxn modelId="{DCDEB580-4EC9-4385-AD05-DDCC8D67BA3E}" srcId="{65E3DB9A-12C9-4F77-8F88-A739990C80F2}" destId="{0E65C57D-7361-48D9-8B7D-62631A51518F}" srcOrd="1" destOrd="0" parTransId="{0C9B3776-D806-4BC5-A9CC-E99AAE1DAE97}" sibTransId="{B413212A-0BFF-4723-A9A2-14559257C6D0}"/>
    <dgm:cxn modelId="{0730C483-15BB-4791-9BC8-22BAEEC85117}" type="presOf" srcId="{76CB7191-BF39-4CFE-8FC6-5F89E93627DB}" destId="{8B1FBFD0-6A75-4DDE-9015-D0ACBE5AFD87}" srcOrd="0" destOrd="0" presId="urn:microsoft.com/office/officeart/2005/8/layout/vList2"/>
    <dgm:cxn modelId="{A1A08AAD-A60E-46B5-8B58-AFFDD3BAE068}" type="presOf" srcId="{0E65C57D-7361-48D9-8B7D-62631A51518F}" destId="{DD75CD12-7050-499D-B6EA-AACAA84EDDD6}" srcOrd="0" destOrd="0" presId="urn:microsoft.com/office/officeart/2005/8/layout/vList2"/>
    <dgm:cxn modelId="{FCC2E7B1-E30A-4EF1-9468-63CF0DF2EC9A}" type="presOf" srcId="{C1F40C30-A2CB-4DC9-A0AE-BC79B0304618}" destId="{F28316C8-73B5-4992-A56E-945EBD0256F7}" srcOrd="0" destOrd="0" presId="urn:microsoft.com/office/officeart/2005/8/layout/vList2"/>
    <dgm:cxn modelId="{857367B5-F8D5-4E3C-9734-D476F733452B}" srcId="{65E3DB9A-12C9-4F77-8F88-A739990C80F2}" destId="{76CB7191-BF39-4CFE-8FC6-5F89E93627DB}" srcOrd="3" destOrd="0" parTransId="{F1CEE09E-01EE-4A39-8AB7-7D2735E63868}" sibTransId="{2CD60886-676C-4452-B8E1-C62FEFE04BDF}"/>
    <dgm:cxn modelId="{A0DFBAC5-39B1-4223-8A93-5D5B89A18259}" type="presOf" srcId="{3C24CDB9-7489-46B3-8700-177C104539F5}" destId="{8DB45486-0750-4A28-996B-A92C319BAC28}" srcOrd="0" destOrd="0" presId="urn:microsoft.com/office/officeart/2005/8/layout/vList2"/>
    <dgm:cxn modelId="{F8E8FFD4-0EDF-4D82-B32C-6ADFC0177305}" type="presOf" srcId="{5CF7295E-0901-4041-96A2-6FCE51BEF8DB}" destId="{1D6E087F-BDF8-4433-8E4E-1AF2810D8472}" srcOrd="0" destOrd="0" presId="urn:microsoft.com/office/officeart/2005/8/layout/vList2"/>
    <dgm:cxn modelId="{B429BFB4-2F42-498E-BA2D-9EB3C1CD6692}" type="presParOf" srcId="{CEEED3E5-261B-46CE-A4A4-3B2CD856EC4A}" destId="{F28316C8-73B5-4992-A56E-945EBD0256F7}" srcOrd="0" destOrd="0" presId="urn:microsoft.com/office/officeart/2005/8/layout/vList2"/>
    <dgm:cxn modelId="{CCF23068-9299-49EB-8597-8ACC1454F4E9}" type="presParOf" srcId="{CEEED3E5-261B-46CE-A4A4-3B2CD856EC4A}" destId="{2920BF44-4C84-4C0E-A4F2-01BA2D28DAC3}" srcOrd="1" destOrd="0" presId="urn:microsoft.com/office/officeart/2005/8/layout/vList2"/>
    <dgm:cxn modelId="{A6609642-258B-4028-8763-9A9B2AA13EB3}" type="presParOf" srcId="{CEEED3E5-261B-46CE-A4A4-3B2CD856EC4A}" destId="{DD75CD12-7050-499D-B6EA-AACAA84EDDD6}" srcOrd="2" destOrd="0" presId="urn:microsoft.com/office/officeart/2005/8/layout/vList2"/>
    <dgm:cxn modelId="{D03E74FC-09F8-48FB-89C8-730E540E8BEB}" type="presParOf" srcId="{CEEED3E5-261B-46CE-A4A4-3B2CD856EC4A}" destId="{DEF61BB4-DFC5-4E49-AB91-2E31A2FE68D9}" srcOrd="3" destOrd="0" presId="urn:microsoft.com/office/officeart/2005/8/layout/vList2"/>
    <dgm:cxn modelId="{CA5E6976-A8BA-43C5-944F-FFB1CCDADCA6}" type="presParOf" srcId="{CEEED3E5-261B-46CE-A4A4-3B2CD856EC4A}" destId="{00C1E271-D75E-43D3-A692-3A6738A710FE}" srcOrd="4" destOrd="0" presId="urn:microsoft.com/office/officeart/2005/8/layout/vList2"/>
    <dgm:cxn modelId="{7E53DE6F-A69A-4076-A80A-392E29FFBAE4}" type="presParOf" srcId="{CEEED3E5-261B-46CE-A4A4-3B2CD856EC4A}" destId="{6A136ECF-FFEF-448D-99A6-6A417B496C28}" srcOrd="5" destOrd="0" presId="urn:microsoft.com/office/officeart/2005/8/layout/vList2"/>
    <dgm:cxn modelId="{9E466D4D-7E53-4360-9D9E-7FCA341E6E5F}" type="presParOf" srcId="{CEEED3E5-261B-46CE-A4A4-3B2CD856EC4A}" destId="{8B1FBFD0-6A75-4DDE-9015-D0ACBE5AFD87}" srcOrd="6" destOrd="0" presId="urn:microsoft.com/office/officeart/2005/8/layout/vList2"/>
    <dgm:cxn modelId="{3A3AA706-FB1B-4F4A-B741-0B520BFA8E90}" type="presParOf" srcId="{CEEED3E5-261B-46CE-A4A4-3B2CD856EC4A}" destId="{D21E4363-3E44-476D-8A3B-E14BBCDF1D7C}" srcOrd="7" destOrd="0" presId="urn:microsoft.com/office/officeart/2005/8/layout/vList2"/>
    <dgm:cxn modelId="{745555E9-4F87-49A4-B971-36A26FB82B72}" type="presParOf" srcId="{CEEED3E5-261B-46CE-A4A4-3B2CD856EC4A}" destId="{8DB45486-0750-4A28-996B-A92C319BAC28}" srcOrd="8" destOrd="0" presId="urn:microsoft.com/office/officeart/2005/8/layout/vList2"/>
    <dgm:cxn modelId="{60213F68-549B-4A25-8F45-6427F69767E6}" type="presParOf" srcId="{CEEED3E5-261B-46CE-A4A4-3B2CD856EC4A}" destId="{3906A022-3B76-48F3-908B-4FE01B164167}" srcOrd="9" destOrd="0" presId="urn:microsoft.com/office/officeart/2005/8/layout/vList2"/>
    <dgm:cxn modelId="{02C0FFF9-D426-4111-8C1D-7278D85485CE}" type="presParOf" srcId="{CEEED3E5-261B-46CE-A4A4-3B2CD856EC4A}" destId="{1D6E087F-BDF8-4433-8E4E-1AF2810D8472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8316C8-73B5-4992-A56E-945EBD0256F7}">
      <dsp:nvSpPr>
        <dsp:cNvPr id="0" name=""/>
        <dsp:cNvSpPr/>
      </dsp:nvSpPr>
      <dsp:spPr>
        <a:xfrm>
          <a:off x="0" y="32487"/>
          <a:ext cx="47545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Website is down</a:t>
          </a:r>
        </a:p>
      </dsp:txBody>
      <dsp:txXfrm>
        <a:off x="29271" y="61758"/>
        <a:ext cx="4696021" cy="541083"/>
      </dsp:txXfrm>
    </dsp:sp>
    <dsp:sp modelId="{DD75CD12-7050-499D-B6EA-AACAA84EDDD6}">
      <dsp:nvSpPr>
        <dsp:cNvPr id="0" name=""/>
        <dsp:cNvSpPr/>
      </dsp:nvSpPr>
      <dsp:spPr>
        <a:xfrm>
          <a:off x="0" y="704112"/>
          <a:ext cx="47545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URL changed</a:t>
          </a:r>
        </a:p>
      </dsp:txBody>
      <dsp:txXfrm>
        <a:off x="29271" y="733383"/>
        <a:ext cx="4696021" cy="541083"/>
      </dsp:txXfrm>
    </dsp:sp>
    <dsp:sp modelId="{00C1E271-D75E-43D3-A692-3A6738A710FE}">
      <dsp:nvSpPr>
        <dsp:cNvPr id="0" name=""/>
        <dsp:cNvSpPr/>
      </dsp:nvSpPr>
      <dsp:spPr>
        <a:xfrm>
          <a:off x="0" y="1375737"/>
          <a:ext cx="47545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 format changed</a:t>
          </a:r>
        </a:p>
      </dsp:txBody>
      <dsp:txXfrm>
        <a:off x="29271" y="1405008"/>
        <a:ext cx="4696021" cy="541083"/>
      </dsp:txXfrm>
    </dsp:sp>
    <dsp:sp modelId="{8B1FBFD0-6A75-4DDE-9015-D0ACBE5AFD87}">
      <dsp:nvSpPr>
        <dsp:cNvPr id="0" name=""/>
        <dsp:cNvSpPr/>
      </dsp:nvSpPr>
      <dsp:spPr>
        <a:xfrm>
          <a:off x="0" y="2047362"/>
          <a:ext cx="47545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Connection failed</a:t>
          </a:r>
        </a:p>
      </dsp:txBody>
      <dsp:txXfrm>
        <a:off x="29271" y="2076633"/>
        <a:ext cx="4696021" cy="541083"/>
      </dsp:txXfrm>
    </dsp:sp>
    <dsp:sp modelId="{8DB45486-0750-4A28-996B-A92C319BAC28}">
      <dsp:nvSpPr>
        <dsp:cNvPr id="0" name=""/>
        <dsp:cNvSpPr/>
      </dsp:nvSpPr>
      <dsp:spPr>
        <a:xfrm>
          <a:off x="0" y="2718987"/>
          <a:ext cx="47545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Connection is slow</a:t>
          </a:r>
        </a:p>
      </dsp:txBody>
      <dsp:txXfrm>
        <a:off x="29271" y="2748258"/>
        <a:ext cx="4696021" cy="541083"/>
      </dsp:txXfrm>
    </dsp:sp>
    <dsp:sp modelId="{1D6E087F-BDF8-4433-8E4E-1AF2810D8472}">
      <dsp:nvSpPr>
        <dsp:cNvPr id="0" name=""/>
        <dsp:cNvSpPr/>
      </dsp:nvSpPr>
      <dsp:spPr>
        <a:xfrm>
          <a:off x="0" y="3390612"/>
          <a:ext cx="4754563" cy="5996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…</a:t>
          </a:r>
        </a:p>
      </dsp:txBody>
      <dsp:txXfrm>
        <a:off x="29271" y="3419883"/>
        <a:ext cx="4696021" cy="541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Web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reasons the internet is great is that it makes it easy to share data.</a:t>
            </a:r>
          </a:p>
          <a:p>
            <a:r>
              <a:rPr lang="en-US" dirty="0"/>
              <a:t>This data can be access programmatically and processed in a program.</a:t>
            </a:r>
          </a:p>
          <a:p>
            <a:r>
              <a:rPr lang="en-US" dirty="0"/>
              <a:t>Most modern programming languages, like Python, make it easy to access web-based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33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internet can be seen as a giant Dictionary being used as a Record.</a:t>
            </a:r>
          </a:p>
          <a:p>
            <a:r>
              <a:rPr lang="en-US" dirty="0"/>
              <a:t>You access URLs (which are strings) and get back web pages (which are also strings).</a:t>
            </a:r>
          </a:p>
          <a:p>
            <a:r>
              <a:rPr lang="en-US" dirty="0"/>
              <a:t>This simplifies a tremendous number of very complex pieces of hardware and software, but this is the result at the end of the day.</a:t>
            </a:r>
          </a:p>
          <a:p>
            <a:r>
              <a:rPr lang="en-US" dirty="0"/>
              <a:t>Look up a URL, get some string data back.</a:t>
            </a:r>
          </a:p>
          <a:p>
            <a:r>
              <a:rPr lang="en-US" dirty="0"/>
              <a:t>We'll use a library that makes it just this easy in Python.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541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many ways to retrieve data from the internet.</a:t>
            </a:r>
          </a:p>
          <a:p>
            <a:r>
              <a:rPr lang="en-US" dirty="0"/>
              <a:t>The Requests library is one such tool.</a:t>
            </a:r>
          </a:p>
          <a:p>
            <a:r>
              <a:rPr lang="en-US" dirty="0"/>
              <a:t>This library is not part of the standard library, but comes with Anaconda.</a:t>
            </a:r>
          </a:p>
          <a:p>
            <a:r>
              <a:rPr lang="en-US" dirty="0"/>
              <a:t>To get started with the Requests module, we begin by importing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884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Requests module has a number of useful functions, but in this lesson we only need one: get.</a:t>
            </a:r>
          </a:p>
          <a:p>
            <a:r>
              <a:rPr lang="en-US" dirty="0"/>
              <a:t>The get function consumes a URL as a string, and returns a Response object.</a:t>
            </a:r>
          </a:p>
          <a:p>
            <a:r>
              <a:rPr lang="en-US" dirty="0"/>
              <a:t>This response object can be a confusing thing at first, but it is actually very easy to use.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942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get the webpage as a string of data, you can use the "text" attribute of the Response object.</a:t>
            </a:r>
          </a:p>
          <a:p>
            <a:r>
              <a:rPr lang="en-US" dirty="0"/>
              <a:t>Keep in mind that most websites are written in a language called HTML, which can be tricky to parse.</a:t>
            </a:r>
          </a:p>
          <a:p>
            <a:r>
              <a:rPr lang="en-US" dirty="0"/>
              <a:t>So for now, we'll access simple text websites.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542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the text content we retrieve from the website happens to be in the JSON format, Requests has a simple way to process it using the JSON method.</a:t>
            </a:r>
          </a:p>
          <a:p>
            <a:r>
              <a:rPr lang="en-US" dirty="0"/>
              <a:t>Confusingly, JSON is a method call instead of an attribute, so make sure you DO use parentheses with it (unlike the "text" attribute).</a:t>
            </a:r>
          </a:p>
          <a:p>
            <a:r>
              <a:rPr lang="en-US" dirty="0"/>
              <a:t>Here, we use a website that returns the current date and time as a JSON object.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160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Connecting to the internet can be problematic.</a:t>
            </a:r>
          </a:p>
          <a:p>
            <a:r>
              <a:rPr lang="en-US" dirty="0"/>
              <a:t>Websites go down, URLs change, your internet can get disconnected, and many other issues are possible.</a:t>
            </a:r>
          </a:p>
          <a:p>
            <a:r>
              <a:rPr lang="en-US" dirty="0"/>
              <a:t>Usually, you should avoid repeatedly accessing web data if you can help it.</a:t>
            </a:r>
          </a:p>
          <a:p>
            <a:r>
              <a:rPr lang="en-US" dirty="0"/>
              <a:t>Instead, you should download a file directly and use that.</a:t>
            </a:r>
          </a:p>
          <a:p>
            <a:r>
              <a:rPr lang="en-US" dirty="0"/>
              <a:t>Still, accessing websites programmatically is a frequent tool in many real-world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392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4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Layout" Target="../diagrams/layout1.xml"/><Relationship Id="rId11" Type="http://schemas.openxmlformats.org/officeDocument/2006/relationships/image" Target="../media/image1.png"/><Relationship Id="rId5" Type="http://schemas.openxmlformats.org/officeDocument/2006/relationships/diagramData" Target="../diagrams/data1.xml"/><Relationship Id="rId10" Type="http://schemas.openxmlformats.org/officeDocument/2006/relationships/image" Target="../media/image4.png"/><Relationship Id="rId4" Type="http://schemas.openxmlformats.org/officeDocument/2006/relationships/notesSlide" Target="../notesSlides/notesSlide8.xml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Web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A8616B6-AACD-416B-8469-3D7619A55B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571">
        <p159:morph option="byObject"/>
      </p:transition>
    </mc:Choice>
    <mc:Fallback>
      <p:transition spd="slow" advTm="45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B740C-195C-45E4-82AC-06CDF707B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Internet is Great</a:t>
            </a:r>
          </a:p>
        </p:txBody>
      </p:sp>
      <p:pic>
        <p:nvPicPr>
          <p:cNvPr id="2050" name="Picture 2" descr="Internet Things by Eggib">
            <a:extLst>
              <a:ext uri="{FF2B5EF4-FFF2-40B4-BE49-F238E27FC236}">
                <a16:creationId xmlns:a16="http://schemas.microsoft.com/office/drawing/2014/main" id="{9E73CA86-D5F2-48E3-8068-92E2219BD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512" y="1739153"/>
            <a:ext cx="4600575" cy="4572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F67A07F-0AFD-488E-B8F6-9459567D6D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7025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7082">
        <p159:morph option="byObject"/>
      </p:transition>
    </mc:Choice>
    <mc:Fallback>
      <p:transition spd="slow" advTm="170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099E7-BD0E-44A1-A770-45C5E43EA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as a Dictionary</a:t>
            </a:r>
          </a:p>
        </p:txBody>
      </p:sp>
      <p:pic>
        <p:nvPicPr>
          <p:cNvPr id="4" name="Picture 2" descr="Internet Things by Eggib">
            <a:extLst>
              <a:ext uri="{FF2B5EF4-FFF2-40B4-BE49-F238E27FC236}">
                <a16:creationId xmlns:a16="http://schemas.microsoft.com/office/drawing/2014/main" id="{297920E7-20D1-4F8F-B6B8-D464DE8323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630" y="2124311"/>
            <a:ext cx="3416393" cy="33951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Simple laptop by aoguerrero">
            <a:extLst>
              <a:ext uri="{FF2B5EF4-FFF2-40B4-BE49-F238E27FC236}">
                <a16:creationId xmlns:a16="http://schemas.microsoft.com/office/drawing/2014/main" id="{F72404E4-A81C-412D-AD5B-C5B3724E91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23" y="2223247"/>
            <a:ext cx="3205442" cy="319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CEC7BE7B-98F9-426B-B759-CDEC2EFD1644}"/>
              </a:ext>
            </a:extLst>
          </p:cNvPr>
          <p:cNvSpPr/>
          <p:nvPr/>
        </p:nvSpPr>
        <p:spPr>
          <a:xfrm>
            <a:off x="4392706" y="4948518"/>
            <a:ext cx="2994212" cy="472029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2FE0886B-7270-46B6-85AA-9F751C3FD63C}"/>
              </a:ext>
            </a:extLst>
          </p:cNvPr>
          <p:cNvSpPr/>
          <p:nvPr/>
        </p:nvSpPr>
        <p:spPr>
          <a:xfrm flipH="1">
            <a:off x="4392706" y="2918871"/>
            <a:ext cx="2994212" cy="472029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04C949-C030-4D34-8C79-86EDEE214B87}"/>
              </a:ext>
            </a:extLst>
          </p:cNvPr>
          <p:cNvSpPr txBox="1"/>
          <p:nvPr/>
        </p:nvSpPr>
        <p:spPr>
          <a:xfrm>
            <a:off x="5067954" y="2549539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URL (request)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282A2E-092B-4D71-8711-B885F5F9B2D2}"/>
              </a:ext>
            </a:extLst>
          </p:cNvPr>
          <p:cNvSpPr txBox="1"/>
          <p:nvPr/>
        </p:nvSpPr>
        <p:spPr>
          <a:xfrm>
            <a:off x="4974819" y="4579186"/>
            <a:ext cx="1688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(response)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5E8DC21-43F0-4F30-8593-67F4A0DDEA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826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9452">
        <p159:morph option="byObject"/>
      </p:transition>
    </mc:Choice>
    <mc:Fallback>
      <p:transition spd="slow" advTm="294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89E9E-28F0-472B-A100-090B72532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41538-FAA5-463C-91C0-99AE052FE4C5}"/>
              </a:ext>
            </a:extLst>
          </p:cNvPr>
          <p:cNvSpPr/>
          <p:nvPr/>
        </p:nvSpPr>
        <p:spPr>
          <a:xfrm>
            <a:off x="1143000" y="2828836"/>
            <a:ext cx="98755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import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requests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F98C56F-23BD-4CAB-9A7C-F9B7743BF3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813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7449">
        <p159:morph option="byObject"/>
      </p:transition>
    </mc:Choice>
    <mc:Fallback>
      <p:transition spd="slow" advTm="174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F86D-F6E1-4C35-ABF9-B7352BC18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Basic Request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357230-B96C-49D8-B5C5-65712EEC8EDA}"/>
              </a:ext>
            </a:extLst>
          </p:cNvPr>
          <p:cNvSpPr/>
          <p:nvPr/>
        </p:nvSpPr>
        <p:spPr>
          <a:xfrm>
            <a:off x="1143000" y="2828836"/>
            <a:ext cx="98755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import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requests</a:t>
            </a: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response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requests</a:t>
            </a:r>
            <a:r>
              <a:rPr lang="en-US" sz="24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get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u="sng" dirty="0">
                <a:solidFill>
                  <a:srgbClr val="008000"/>
                </a:solidFill>
                <a:latin typeface="Courier New" panose="02070309020205020404" pitchFamily="49" charset="0"/>
              </a:rPr>
              <a:t>https://example.com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53F0ACC-C8C1-4266-960E-893615E731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575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1457">
        <p159:morph option="byObject"/>
      </p:transition>
    </mc:Choice>
    <mc:Fallback>
      <p:transition spd="slow" advTm="2145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BFDC0-2CC2-4FF8-A469-E1C6CB9D2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5B6EEF-816B-40D2-A951-39B1DEF5DB82}"/>
              </a:ext>
            </a:extLst>
          </p:cNvPr>
          <p:cNvSpPr/>
          <p:nvPr/>
        </p:nvSpPr>
        <p:spPr>
          <a:xfrm>
            <a:off x="1142999" y="2753997"/>
            <a:ext cx="1045732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import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requests</a:t>
            </a: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response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requests</a:t>
            </a:r>
            <a:r>
              <a:rPr lang="en-US" sz="24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get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000" u="sng" dirty="0">
                <a:solidFill>
                  <a:srgbClr val="008000"/>
                </a:solidFill>
                <a:latin typeface="Courier New" panose="02070309020205020404" pitchFamily="49" charset="0"/>
              </a:rPr>
              <a:t>https://pastebin.com/raw/Kt3Xb4pL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website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response</a:t>
            </a:r>
            <a:r>
              <a:rPr lang="en-US" sz="24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text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website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400" dirty="0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8CA6127-F1C2-48BC-8934-E9E5A4315ACE}"/>
              </a:ext>
            </a:extLst>
          </p:cNvPr>
          <p:cNvSpPr/>
          <p:nvPr/>
        </p:nvSpPr>
        <p:spPr>
          <a:xfrm>
            <a:off x="4482353" y="5431653"/>
            <a:ext cx="2420470" cy="788037"/>
          </a:xfrm>
          <a:prstGeom prst="wedgeRoundRectCallout">
            <a:avLst>
              <a:gd name="adj1" fmla="val -73106"/>
              <a:gd name="adj2" fmla="val -6036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The text of the website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442D2FC-FD43-4387-A6AB-07163CDEF6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873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9670">
        <p159:morph option="byObject"/>
      </p:transition>
    </mc:Choice>
    <mc:Fallback>
      <p:transition spd="slow" advTm="196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AFC46-1DDC-4795-9D84-3B37A02A9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6B1909-7030-4157-AAD5-977F7DC122A6}"/>
              </a:ext>
            </a:extLst>
          </p:cNvPr>
          <p:cNvSpPr/>
          <p:nvPr/>
        </p:nvSpPr>
        <p:spPr>
          <a:xfrm>
            <a:off x="1143000" y="2330824"/>
            <a:ext cx="1000909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import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requests</a:t>
            </a: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response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requests</a:t>
            </a:r>
            <a:r>
              <a:rPr lang="en-US" sz="24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get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u="sng" dirty="0">
                <a:solidFill>
                  <a:srgbClr val="008000"/>
                </a:solidFill>
                <a:latin typeface="Courier New" panose="02070309020205020404" pitchFamily="49" charset="0"/>
              </a:rPr>
              <a:t>http://date.jsontest.com/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data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response</a:t>
            </a:r>
            <a:r>
              <a:rPr lang="en-US" sz="24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json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data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8080"/>
                </a:solidFill>
                <a:latin typeface="Courier New" panose="02070309020205020404" pitchFamily="49" charset="0"/>
              </a:rPr>
              <a:t>'date'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])</a:t>
            </a:r>
            <a:endParaRPr lang="en-US" sz="24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1FC1539F-8B6B-4841-B3FD-3C106D4FB975}"/>
              </a:ext>
            </a:extLst>
          </p:cNvPr>
          <p:cNvSpPr/>
          <p:nvPr/>
        </p:nvSpPr>
        <p:spPr>
          <a:xfrm>
            <a:off x="5791200" y="4533350"/>
            <a:ext cx="2617694" cy="950259"/>
          </a:xfrm>
          <a:prstGeom prst="wedgeRoundRectCallout">
            <a:avLst>
              <a:gd name="adj1" fmla="val -66723"/>
              <a:gd name="adj2" fmla="val -11297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Don't miss the parentheses!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4FB3C4F9-4693-49B4-8EA7-FC9AB012176B}"/>
              </a:ext>
            </a:extLst>
          </p:cNvPr>
          <p:cNvSpPr/>
          <p:nvPr/>
        </p:nvSpPr>
        <p:spPr>
          <a:xfrm>
            <a:off x="5199529" y="1117031"/>
            <a:ext cx="6096000" cy="1634490"/>
          </a:xfrm>
          <a:prstGeom prst="wedgeRoundRectCallou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{</a:t>
            </a:r>
          </a:p>
          <a:p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</a:rPr>
              <a:t>  time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: 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"05:13:11 PM"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milliseconds_since_epoch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: 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</a:rPr>
              <a:t>1506186791975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</a:rPr>
              <a:t>  date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: </a:t>
            </a:r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"09-23-2017"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  <a:endParaRPr lang="en-US" dirty="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1EF53794-3BEC-4984-9A9B-E2A19D2BE237}"/>
              </a:ext>
            </a:extLst>
          </p:cNvPr>
          <p:cNvSpPr/>
          <p:nvPr/>
        </p:nvSpPr>
        <p:spPr>
          <a:xfrm>
            <a:off x="1712258" y="5496060"/>
            <a:ext cx="1622614" cy="408623"/>
          </a:xfrm>
          <a:prstGeom prst="wedgeRoundRectCallout">
            <a:avLst>
              <a:gd name="adj1" fmla="val -18118"/>
              <a:gd name="adj2" fmla="val -14372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09-23-2017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BC7B01A-800B-43E1-8BE4-E51220E505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5727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0318">
        <p159:morph option="byObject"/>
      </p:transition>
    </mc:Choice>
    <mc:Fallback>
      <p:transition spd="slow" advTm="303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7FC66-CEAA-443C-8F37-45C38BD96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Internet is Hard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A6307931-F181-44D9-AC47-0FD4884A819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61000785"/>
              </p:ext>
            </p:extLst>
          </p:nvPr>
        </p:nvGraphicFramePr>
        <p:xfrm>
          <a:off x="1143000" y="2057400"/>
          <a:ext cx="4754563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098" name="Picture 2" descr="public domain image from pixabay by jonnymoon96">
            <a:extLst>
              <a:ext uri="{FF2B5EF4-FFF2-40B4-BE49-F238E27FC236}">
                <a16:creationId xmlns:a16="http://schemas.microsoft.com/office/drawing/2014/main" id="{C7B16276-059C-49FB-82DD-41345147873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726589"/>
            <a:ext cx="4754563" cy="26843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86B8A26-2BF7-4280-9231-35FA4A1FD0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87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0928">
        <p159:morph option="byObject"/>
      </p:transition>
    </mc:Choice>
    <mc:Fallback>
      <p:transition spd="slow" advTm="309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14152</TotalTime>
  <Words>583</Words>
  <Application>Microsoft Office PowerPoint</Application>
  <PresentationFormat>Widescreen</PresentationFormat>
  <Paragraphs>78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Corbel</vt:lpstr>
      <vt:lpstr>Courier New</vt:lpstr>
      <vt:lpstr>Basis</vt:lpstr>
      <vt:lpstr>Web Data</vt:lpstr>
      <vt:lpstr>The Internet is Great</vt:lpstr>
      <vt:lpstr>Internet as a Dictionary</vt:lpstr>
      <vt:lpstr>Requests</vt:lpstr>
      <vt:lpstr>A Basic Request</vt:lpstr>
      <vt:lpstr>Text</vt:lpstr>
      <vt:lpstr>JSON</vt:lpstr>
      <vt:lpstr>The Internet is Hard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563</cp:revision>
  <dcterms:created xsi:type="dcterms:W3CDTF">2017-06-09T19:25:05Z</dcterms:created>
  <dcterms:modified xsi:type="dcterms:W3CDTF">2017-09-23T21:20:27Z</dcterms:modified>
</cp:coreProperties>
</file>